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49743-0C22-12A3-5B56-D7DD9ADDC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1029A0-4D1F-3BE0-6753-EBAC0E2F1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35429-1012-BE2A-8F5A-2459B3DC1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57DB-3DA5-451F-BCDB-C607BC24FCF3}" type="datetimeFigureOut">
              <a:rPr lang="lv-LV" smtClean="0"/>
              <a:t>20.10.2022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561F1-FFB3-B8EC-1FA9-6A30838A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910B4-341D-B4CE-F3CE-0C86263DF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D5D1-E348-44C0-AAF2-AE579474CB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61580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CE141-EE9E-89DC-3DC0-3DF33FBE2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8E433-D91A-3AB8-641F-EB7C82F48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A0492-CAE1-A268-A736-1CC8F8C56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57DB-3DA5-451F-BCDB-C607BC24FCF3}" type="datetimeFigureOut">
              <a:rPr lang="lv-LV" smtClean="0"/>
              <a:t>20.10.2022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E2D51-549E-52D5-7B2F-215DB09B2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A15E7-40A1-9BAF-1D91-1BE0DD2EA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D5D1-E348-44C0-AAF2-AE579474CB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7547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25C6DB-1333-71F0-B00D-EA8FBD4EA1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23E6D1-AD8F-C5F8-F085-15ABEB691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A66A0-D842-6B4F-82C0-62EA70771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57DB-3DA5-451F-BCDB-C607BC24FCF3}" type="datetimeFigureOut">
              <a:rPr lang="lv-LV" smtClean="0"/>
              <a:t>20.10.2022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02A3E-23EF-F1FD-D8DB-7F3E32AEE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28BD5-23F2-F21F-DFFE-ECE2A80B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D5D1-E348-44C0-AAF2-AE579474CB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2911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0DA94-0D2E-071E-2A44-1EC78DA90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31F82-366C-F6D5-D0A5-BF8D3C32A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B396C-C8B4-6B15-E2AD-7FB11985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57DB-3DA5-451F-BCDB-C607BC24FCF3}" type="datetimeFigureOut">
              <a:rPr lang="lv-LV" smtClean="0"/>
              <a:t>20.10.2022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39ED7-5CEA-BC8C-B78B-C815C013A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EDB18-C341-37D4-4A81-6E0F3688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D5D1-E348-44C0-AAF2-AE579474CB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1959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473E3-FC17-AF22-7E91-D115E97E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5BEC3-95DF-D6FA-7B51-954CCC8EC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B51DB-2F8D-A701-60BC-42B6CA354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57DB-3DA5-451F-BCDB-C607BC24FCF3}" type="datetimeFigureOut">
              <a:rPr lang="lv-LV" smtClean="0"/>
              <a:t>20.10.2022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A7BDF-AF47-82A8-EB36-692EE880F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9833C-4508-1320-7C16-9089644D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D5D1-E348-44C0-AAF2-AE579474CB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2813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CC662-5F68-23E7-DF27-3D1078A9A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80F77-6E16-1827-8AB7-11F144C5C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8976-4E4A-5440-DDA7-99219AF18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357EF-814D-DD26-4E30-2F2F71401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57DB-3DA5-451F-BCDB-C607BC24FCF3}" type="datetimeFigureOut">
              <a:rPr lang="lv-LV" smtClean="0"/>
              <a:t>20.10.2022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BEA4B1-20F6-2677-4FCE-55A42A974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987B5-CC05-9E8A-3438-7961D9B95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D5D1-E348-44C0-AAF2-AE579474CB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9904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0C399-A052-F804-4137-A6BA5D5AE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A328F-ADA2-936B-10B9-60DEFFB3E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16CCA0-EE3B-94C5-4E66-941A88C38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3FBCE7-E8BA-C1B4-D4AC-3FBA3455B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959575-6830-903E-21CD-63AA9C423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894610-580F-21E8-3A42-36C3EEB1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57DB-3DA5-451F-BCDB-C607BC24FCF3}" type="datetimeFigureOut">
              <a:rPr lang="lv-LV" smtClean="0"/>
              <a:t>20.10.2022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683408-95F0-24C3-1E94-D45C247D2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B5815A-1057-01AA-E974-E23A3E52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D5D1-E348-44C0-AAF2-AE579474CB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2151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A1690-C6E6-B6D8-911C-816A5891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AA76FF-94C5-3F97-1EF4-094E9CE8E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57DB-3DA5-451F-BCDB-C607BC24FCF3}" type="datetimeFigureOut">
              <a:rPr lang="lv-LV" smtClean="0"/>
              <a:t>20.10.2022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5F56BA-464F-B1BD-AF79-BB8ECF7FC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E8ABEC-EF0E-830F-D093-8D81382C0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D5D1-E348-44C0-AAF2-AE579474CB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379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FE34CA-2331-0BCF-8486-F9AF524CA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57DB-3DA5-451F-BCDB-C607BC24FCF3}" type="datetimeFigureOut">
              <a:rPr lang="lv-LV" smtClean="0"/>
              <a:t>20.10.2022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FB1F13-A25D-B73F-AA95-0F4E67546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A7138-8369-7587-625D-C79C13ACD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D5D1-E348-44C0-AAF2-AE579474CB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2579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B860E-8D29-B7E8-B29B-A67637D2A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10B55-F7AB-1C3F-3959-37A154032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1631D-5571-933A-1089-75FF86A44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863300-3891-43F8-AA8F-D8235D6A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57DB-3DA5-451F-BCDB-C607BC24FCF3}" type="datetimeFigureOut">
              <a:rPr lang="lv-LV" smtClean="0"/>
              <a:t>20.10.2022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00AE-C8CB-18D5-ADBF-A366B0F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1E72D-E3F7-23E4-39E1-5DD6CB373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D5D1-E348-44C0-AAF2-AE579474CB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7451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B0AF0-9329-7D85-5F1D-0BBC0725D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9ABF0E-4E40-6E64-245E-B5FB2EFBD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836C2-61CA-088A-19C8-977F4AE96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77776-4432-5664-4B96-EB8971431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57DB-3DA5-451F-BCDB-C607BC24FCF3}" type="datetimeFigureOut">
              <a:rPr lang="lv-LV" smtClean="0"/>
              <a:t>20.10.2022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9C0338-84DA-84AC-3DB1-241A573FB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FC14C-D0F0-DEC3-0960-B3428BA9F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D5D1-E348-44C0-AAF2-AE579474CB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5245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47717">
              <a:srgbClr val="ACC8E3"/>
            </a:gs>
            <a:gs pos="100000">
              <a:schemeClr val="accent5">
                <a:lumMod val="60000"/>
                <a:lumOff val="40000"/>
              </a:schemeClr>
            </a:gs>
            <a:gs pos="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FFEC70-4E1D-54DF-D3A3-96FAC62A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D0FEE-64AC-13C7-DBD2-2E413F988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18513-04F7-7DF4-C8AC-796DD66DC5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057DB-3DA5-451F-BCDB-C607BC24FCF3}" type="datetimeFigureOut">
              <a:rPr lang="lv-LV" smtClean="0"/>
              <a:t>20.10.2022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F17C8-BC0A-1D69-A663-55EF23BE7C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79F8C-4C81-3A03-7FBD-14CA80A3AE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CD5D1-E348-44C0-AAF2-AE579474CB2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8612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vpvb@vpvb.gov.lv" TargetMode="External"/><Relationship Id="rId2" Type="http://schemas.openxmlformats.org/officeDocument/2006/relationships/hyperlink" Target="mailto:kristine.liepina@geoconsultants.lv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oconsultants.lv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0DE81-2532-3713-6566-C6F58096A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1"/>
            <a:ext cx="10515600" cy="2104848"/>
          </a:xfrm>
        </p:spPr>
        <p:txBody>
          <a:bodyPr>
            <a:normAutofit/>
          </a:bodyPr>
          <a:lstStyle/>
          <a:p>
            <a:pPr algn="ctr"/>
            <a:br>
              <a:rPr lang="lv-LV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lv-LV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lv-LV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Sākotnējā sabiedriskā apspriešana plānotajai darbībai «Jaunas atkritumu apglabāšanas krātuves izveide cieto sadzīves atkritumu poligonā </a:t>
            </a:r>
            <a:r>
              <a:rPr lang="lv-LV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lv-LV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Janvāri»»</a:t>
            </a:r>
            <a:endParaRPr lang="lv-LV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A3FFB-0C65-36C4-FA7B-378EF5EE7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2104848"/>
          </a:xfrm>
        </p:spPr>
        <p:txBody>
          <a:bodyPr>
            <a:normAutofit fontScale="62500" lnSpcReduction="20000"/>
          </a:bodyPr>
          <a:lstStyle/>
          <a:p>
            <a:endParaRPr lang="lv-LV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lv-LV" sz="3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Paredzētās darbības ierosinātājs: SIA «Atkritumu apsaimniekošanas sabiedrība «PIEJŪRA»»</a:t>
            </a:r>
            <a:endParaRPr lang="lv-LV" sz="3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Pilnvarots pārstāvis: SIA «Geo Consultants»</a:t>
            </a:r>
          </a:p>
          <a:p>
            <a:endParaRPr lang="lv-LV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v-LV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v-LV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2022. gada 20. oktobris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857ACD5B-166A-6325-B83A-65E37691F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9379" y="163688"/>
            <a:ext cx="981541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84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EDFBA-2D0A-8BAE-F70D-7F84B827B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08000"/>
            <a:ext cx="9144000" cy="1034473"/>
          </a:xfrm>
        </p:spPr>
        <p:txBody>
          <a:bodyPr>
            <a:normAutofit/>
          </a:bodyPr>
          <a:lstStyle/>
          <a:p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Informācija par sākotnējās sabiedriskās </a:t>
            </a:r>
            <a:b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apspriešanas laiku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762645-6121-109F-FA01-1175524E7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3018" y="1828800"/>
            <a:ext cx="9753600" cy="4655127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lv-LV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Laika posmā no 2022. gada 20. oktobra līdz </a:t>
            </a: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</a:t>
            </a:r>
            <a:r>
              <a:rPr lang="lv-LV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oktobrim par paredzēto darbību interesentiem būs iespēja uzdot jautājumus un saņemt atbildes  rakstot uz  e-pasta adresi: </a:t>
            </a:r>
            <a:r>
              <a:rPr lang="lv-LV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kristine.liepina@geoconsultants.lv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lv-LV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lv-LV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Priekšlikumus par paredzētās darbības iespējamo ietekmi uz vidi iespējams sniegt rakstiskā veidā: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Vides pārraudzības valsts birojam (e-pasts: </a:t>
            </a:r>
            <a:r>
              <a:rPr lang="lv-LV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vpvb@vpvb.gov.lv</a:t>
            </a:r>
            <a:r>
              <a:rPr lang="lv-LV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pasta adrese: Rūpniecības iela 23, Rīga, LV-1045, tālrunis – 67321173)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lv-LV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!!! Rakstisku priekšlikumu iesniegšanas laiks līdz š.g. 29. </a:t>
            </a:r>
            <a:r>
              <a:rPr lang="lv-LV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oktobrim</a:t>
            </a:r>
            <a:endParaRPr lang="en-US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42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E9B4B-0797-49AD-D4C8-5E5E57FC6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40546"/>
          </a:xfrm>
        </p:spPr>
        <p:txBody>
          <a:bodyPr>
            <a:normAutofit/>
          </a:bodyPr>
          <a:lstStyle/>
          <a:p>
            <a: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Paldies par uzmanību!</a:t>
            </a:r>
            <a:endParaRPr lang="en-US" sz="3200" dirty="0"/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689D7073-0FC3-3C70-AE06-DB8872186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38" y="6009059"/>
            <a:ext cx="981541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E1845-51C9-2278-DC32-C34154C73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1334" y="377963"/>
            <a:ext cx="10329332" cy="1427688"/>
          </a:xfrm>
        </p:spPr>
        <p:txBody>
          <a:bodyPr/>
          <a:lstStyle/>
          <a:p>
            <a:r>
              <a:rPr lang="lv-LV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Informācija par ietekmes uz vidi novērtējumu (IVN)</a:t>
            </a:r>
            <a:b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AECE1-3A80-D2B3-EFA2-9114CEF03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378" y="1296365"/>
            <a:ext cx="10425288" cy="5081286"/>
          </a:xfrm>
        </p:spPr>
        <p:txBody>
          <a:bodyPr>
            <a:normAutofit/>
          </a:bodyPr>
          <a:lstStyle/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lv-LV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Likuma “Par ietekmes uz vidi novērtējumu” 1. pielikuma 15. punkts noteic:  sadzīves atkritumu apglabāšanas vietām nepieciešams veikt IVN</a:t>
            </a:r>
            <a:r>
              <a:rPr lang="lv-LV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/>
            <a:endParaRPr lang="lv-LV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v-LV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Vides pārraudzības valsts biroja 2022. gada 23. augusta lēmums Nr. 5-02-1/28/2022  par ietekmes uz vidi novērtējuma procedūras piemērošanu jaunas atkritumu apglabāšanas krātuves izveidei cieto sadzīves atkritumu poligonā “Janvāri”, Laidzes pagastā, Talsu novadā.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v-LV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Ministru kabineta 2015. gada 13. janvāra noteikumi Nr. 18 «Kārtība, kādā novērtē paredzētās darbības ietekmi uz vidi un akceptē paredzēto darbību».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537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B8E58-9588-0027-5481-AB654C241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889"/>
            <a:ext cx="10515600" cy="1577800"/>
          </a:xfrm>
        </p:spPr>
        <p:txBody>
          <a:bodyPr>
            <a:normAutofit/>
          </a:bodyPr>
          <a:lstStyle/>
          <a:p>
            <a:pPr algn="ctr"/>
            <a:r>
              <a:rPr lang="lv-LV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Plānotās darbības atrašanās vieta </a:t>
            </a:r>
            <a:br>
              <a:rPr lang="lv-LV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dirty="0"/>
          </a:p>
        </p:txBody>
      </p:sp>
      <p:pic>
        <p:nvPicPr>
          <p:cNvPr id="6" name="Satura vietturis 5">
            <a:extLst>
              <a:ext uri="{FF2B5EF4-FFF2-40B4-BE49-F238E27FC236}">
                <a16:creationId xmlns:a16="http://schemas.microsoft.com/office/drawing/2014/main" id="{82C72304-1CD8-5F6C-36A4-BFC913273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75" y="1037992"/>
            <a:ext cx="10721450" cy="5016580"/>
          </a:xfrm>
        </p:spPr>
      </p:pic>
    </p:spTree>
    <p:extLst>
      <p:ext uri="{BB962C8B-B14F-4D97-AF65-F5344CB8AC3E}">
        <p14:creationId xmlns:p14="http://schemas.microsoft.com/office/powerpoint/2010/main" val="3835766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6EB0-C28E-DC0D-8FF9-D4327CEEE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1055"/>
            <a:ext cx="9144000" cy="554181"/>
          </a:xfrm>
        </p:spPr>
        <p:txBody>
          <a:bodyPr>
            <a:normAutofit/>
          </a:bodyPr>
          <a:lstStyle/>
          <a:p>
            <a:r>
              <a:rPr lang="lv-LV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Informācija par sākotnējo sabiedrisko apspriešanu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28529E-DFCE-8C73-680F-4C80A8197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2873" y="1163782"/>
            <a:ext cx="10455563" cy="5126182"/>
          </a:xfrm>
        </p:spPr>
        <p:txBody>
          <a:bodyPr/>
          <a:lstStyle/>
          <a:p>
            <a:pPr marL="285750" lvl="0" indent="-285750" algn="just">
              <a:lnSpc>
                <a:spcPct val="107000"/>
              </a:lnSpc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Sabiedriskās apspriešanas laika posms no 2022. gada </a:t>
            </a:r>
            <a:r>
              <a:rPr lang="lv-LV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20. oktobra līdz 28. oktobrim</a:t>
            </a:r>
            <a:r>
              <a:rPr lang="lv-LV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000"/>
              </a:lnSpc>
              <a:tabLst>
                <a:tab pos="457200" algn="l"/>
              </a:tabLst>
            </a:pPr>
            <a:r>
              <a:rPr lang="lv-LV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lv-LV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Saskaņā ar Covid-19 infekcijas izplatības pārvaldības likuma 20. pantu IVN</a:t>
            </a:r>
            <a:r>
              <a:rPr lang="lv-LV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sākotnējā sabiedriskā apspriešana </a:t>
            </a:r>
            <a:r>
              <a:rPr lang="lv-LV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tiek rīkota neklātienes formā (attālināti).</a:t>
            </a:r>
          </a:p>
          <a:p>
            <a:pPr lvl="0" algn="just">
              <a:lnSpc>
                <a:spcPct val="107000"/>
              </a:lnSpc>
              <a:tabLst>
                <a:tab pos="457200" algn="l"/>
              </a:tabLst>
            </a:pPr>
            <a:endParaRPr lang="lv-LV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lv-LV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Oficiālais </a:t>
            </a:r>
            <a:r>
              <a:rPr lang="lv-LV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paziņojums par SIA «Atkritumu apsaimniekošanas sabiedrība «PIEJŪRA»» plānoto darbību publicēts </a:t>
            </a:r>
            <a:r>
              <a:rPr lang="lv-LV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2022. gada 10. oktobra Talsu novada pašvaldības informatīvajā izdevumā “Talsu Novada Ziņas” (Nr.10).</a:t>
            </a:r>
          </a:p>
          <a:p>
            <a:pPr algn="just">
              <a:lnSpc>
                <a:spcPct val="107000"/>
              </a:lnSpc>
              <a:tabLst>
                <a:tab pos="457200" algn="l"/>
              </a:tabLst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Paziņojumi mājas lapās: </a:t>
            </a:r>
            <a:r>
              <a:rPr lang="lv-LV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www.geoconsultants.lv</a:t>
            </a:r>
            <a:r>
              <a:rPr lang="lv-LV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lv-LV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www.talsunovads.lv</a:t>
            </a:r>
            <a:r>
              <a:rPr lang="lv-LV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Informatīvas vēstules pieguļošo zemju īpašniekiem, izsūtīts 30. </a:t>
            </a: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septembrī</a:t>
            </a:r>
            <a:r>
              <a:rPr lang="lv-LV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5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50196-85BB-E92F-E931-1B5652C7B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8726"/>
            <a:ext cx="9144000" cy="1167414"/>
          </a:xfrm>
        </p:spPr>
        <p:txBody>
          <a:bodyPr>
            <a:normAutofit fontScale="90000"/>
          </a:bodyPr>
          <a:lstStyle/>
          <a:p>
            <a:r>
              <a:rPr lang="lv-LV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Informācija par </a:t>
            </a:r>
            <a:r>
              <a:rPr lang="lv-LV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paredzētās</a:t>
            </a:r>
            <a:r>
              <a:rPr lang="lv-LV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darbības ierosinātāju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A58753-AF72-E897-7A55-C3B2ABFFF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4472" y="736847"/>
            <a:ext cx="10142513" cy="5992428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lv-LV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Paredzētās darbības ierosinātājs ir SIA «Atkritumu apsaimniekošanas sabiedrība «PIEJŪRA</a:t>
            </a: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»»</a:t>
            </a:r>
            <a:r>
              <a:rPr lang="lv-LV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v-LV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Reģ</a:t>
            </a:r>
            <a:r>
              <a:rPr lang="lv-LV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Nr. 40003525848; juridiskā adrese: Rīgas iela 1, Tukums, Tukuma novads, LV-3101.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lv-LV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lv-LV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SIA «Atkritumu apsaimniekošanas sabiedrība «PIEJŪRA»» </a:t>
            </a:r>
            <a:r>
              <a:rPr lang="lv-LV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darbojas kopš 2001. gada 2.janvāra. Uzņēmums nodibināts ar mērķi īstenot atkritumu apsaimniekošanas sistēmas pilnveidošanu Piejūras atkritumu apsaimniekošanas reģionā. 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lv-LV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lv-LV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Sniegtie pakalpojumi ietver atkritumu savākšanu, šķirošanu, uzglabāšanu, apstrādi, pārkraušanu, sagatavošanu apglabāšanai un reģenerācijai, pārstrādei vai reģenerācijai nederīgo atkritumu apglabāšanu, sabiedrības izglītošanas pasākumu īstenošanu.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lv-LV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Jauno atkritumu apglabāšanas krātuvi plānots ierīkot darbības ierosinātāja nomātā zemes gabala (15,5 ha) teritorijā.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lv-LV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2008. gada 1. jūnijā ar zemes īpašnieku ir noslēgts Nomas </a:t>
            </a:r>
            <a:r>
              <a:rPr lang="lv-LV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pāratjaunojuma</a:t>
            </a:r>
            <a:r>
              <a:rPr lang="lv-LV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līgums nekustamajam īpašumam «Janvāri</a:t>
            </a: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lv-LV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421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D55E0-660F-F70E-C19F-792322112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5381" y="133165"/>
            <a:ext cx="9144000" cy="716726"/>
          </a:xfrm>
        </p:spPr>
        <p:txBody>
          <a:bodyPr>
            <a:normAutofit fontScale="90000"/>
          </a:bodyPr>
          <a:lstStyle/>
          <a:p>
            <a:r>
              <a:rPr lang="lv-LV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Informācija par jaunas atkritumu apglabāšanas krātuves izveidi cieto sadzīves atkritumu poligonā «Janvāri»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67C04D-501F-422F-FEF0-ACB979774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9127" y="1126837"/>
            <a:ext cx="10169237" cy="5264728"/>
          </a:xfrm>
        </p:spPr>
        <p:txBody>
          <a:bodyPr/>
          <a:lstStyle/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lv-LV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Jaunas atkritumu apglabāšanas krātuves izveidei paredzēts izmantot slēgtās, </a:t>
            </a:r>
            <a:r>
              <a:rPr lang="lv-LV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rekultivētās</a:t>
            </a:r>
            <a:r>
              <a:rPr lang="lv-LV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atkritumu krātuves teritoriju. </a:t>
            </a: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lv-LV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Jaunās krātuves pamatne tiks veidota blakus ekspluatācijā esošai atkritumu krātuvei, pieslēdzoties pie tās, pirms tam norokot valni no </a:t>
            </a:r>
            <a:r>
              <a:rPr lang="lv-LV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rekultivētās</a:t>
            </a:r>
            <a:r>
              <a:rPr lang="lv-LV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atkritumu krātuves.</a:t>
            </a: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lv-LV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Veicot atkritumu deponēšanu jaunajā krātuvē, paredzēts ir esošos atkritumus piekļaut vecajiem, veidojot kopēju atkritumu kaudzi. </a:t>
            </a: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endParaRPr lang="lv-LV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</a:pPr>
            <a:r>
              <a:rPr lang="lv-LV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lv-LV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rātuves apsaimniekošanai būs nepieciešams izbūvēt atbilstošus infrastruktūras elementus (tehnoloģisko ceļu izbūve, inženierkomunikāciju ierīkošana).</a:t>
            </a:r>
            <a:endParaRPr lang="en-GB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lv-LV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v-LV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Poligons «Janvāri» robežojas ar </a:t>
            </a:r>
            <a:r>
              <a:rPr lang="lv-LV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lv-LV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nekustamajiem īpašumiem.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lv-LV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lv-LV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70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C60F7-0957-B72B-D942-C6685889E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166"/>
            <a:ext cx="10515600" cy="372862"/>
          </a:xfrm>
        </p:spPr>
        <p:txBody>
          <a:bodyPr>
            <a:normAutofit fontScale="90000"/>
          </a:bodyPr>
          <a:lstStyle/>
          <a:p>
            <a:pPr algn="ctr"/>
            <a:r>
              <a:rPr lang="lv-LV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Poligona «Janvāri» infrastruktūras izvietojuma shēma</a:t>
            </a:r>
            <a:endParaRPr lang="en-US" sz="2400" b="1" dirty="0"/>
          </a:p>
        </p:txBody>
      </p:sp>
      <p:sp>
        <p:nvSpPr>
          <p:cNvPr id="5" name="Satura vietturis 4">
            <a:extLst>
              <a:ext uri="{FF2B5EF4-FFF2-40B4-BE49-F238E27FC236}">
                <a16:creationId xmlns:a16="http://schemas.microsoft.com/office/drawing/2014/main" id="{4393C081-D785-8EE7-E381-AE199D377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3895"/>
            <a:ext cx="10515600" cy="4863068"/>
          </a:xfrm>
        </p:spPr>
        <p:txBody>
          <a:bodyPr/>
          <a:lstStyle/>
          <a:p>
            <a:endParaRPr lang="lv-LV" dirty="0"/>
          </a:p>
          <a:p>
            <a:endParaRPr lang="lv-LV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9E471E6B-5F95-50EC-FCDB-2E088F7CA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531" y="570206"/>
            <a:ext cx="6154630" cy="615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19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9887D-8C34-2C8B-0D23-89B9DBC3F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0909"/>
            <a:ext cx="9144000" cy="787400"/>
          </a:xfrm>
        </p:spPr>
        <p:txBody>
          <a:bodyPr>
            <a:normAutofit fontScale="90000"/>
          </a:bodyPr>
          <a:lstStyle/>
          <a:p>
            <a:br>
              <a:rPr lang="lv-LV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v-LV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Atkritumu apglabāšana jaunajā krātuvē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AD94F2-0770-A4EE-7212-7919567B3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581" y="1209965"/>
            <a:ext cx="10243127" cy="5227780"/>
          </a:xfrm>
        </p:spPr>
        <p:txBody>
          <a:bodyPr/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lv-LV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Atkritumu novietošana plānota tāpat kā šobrīd – tie vienmērīgi tiks novietoti krātuvē, pa kārtām. 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lv-LV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lv-LV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Periodiski atkritumi tiks pārklāti  ar pārklājuma materiālu, ko var veidot grunts materiāls, smalcināti celtniecības atkritumi, radītais komposta materiāls pēc bioloģiski noārdāmo atkritumu pārstrādes.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lv-LV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lv-LV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Jaunās krātuves teritorijas sagatavošanas un būvniecības laikā poligonā ienākošie atkritumi tiks apglabāti esošajās krātuvē, saglabājot poligona ikdienas funkcijas.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lv-LV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80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17E9-C31D-F603-14C7-DBD362DDD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8765"/>
            <a:ext cx="9144000" cy="932871"/>
          </a:xfrm>
        </p:spPr>
        <p:txBody>
          <a:bodyPr>
            <a:normAutofit/>
          </a:bodyPr>
          <a:lstStyle/>
          <a:p>
            <a:r>
              <a:rPr lang="lv-LV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Turpmākās darbības pirms paredzētās darbības akceptēšanas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6BF60-3F32-C363-F029-1FC1210A4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6836" y="1717963"/>
            <a:ext cx="9541164" cy="4830618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lv-LV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Programmas saņemšana Vides pārraudzības valsts birojā;</a:t>
            </a:r>
          </a:p>
          <a:p>
            <a:pPr lvl="0" algn="just">
              <a:lnSpc>
                <a:spcPct val="107000"/>
              </a:lnSpc>
            </a:pPr>
            <a:endParaRPr lang="lv-LV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lv-LV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Ietekmes uz vidi novērtējuma ziņojuma sagatavošana;</a:t>
            </a:r>
          </a:p>
          <a:p>
            <a:pPr lvl="0" algn="just">
              <a:lnSpc>
                <a:spcPct val="107000"/>
              </a:lnSpc>
            </a:pP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lv-LV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Ziņojuma sabiedriskā apspriešana (</a:t>
            </a:r>
            <a:r>
              <a:rPr lang="lv-LV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dienas</a:t>
            </a:r>
            <a:r>
              <a:rPr lang="lv-LV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lvl="0" algn="just">
              <a:lnSpc>
                <a:spcPct val="107000"/>
              </a:lnSpc>
            </a:pP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lv-LV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Ziņojuma iesniegšana Vides pārraudzības valsts birojā;</a:t>
            </a:r>
          </a:p>
          <a:p>
            <a:pPr lvl="0" algn="just">
              <a:lnSpc>
                <a:spcPct val="107000"/>
              </a:lnSpc>
            </a:pP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lv-LV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Ziņojuma papildināšana un precizēšana;</a:t>
            </a:r>
          </a:p>
          <a:p>
            <a:pPr lvl="0" algn="just">
              <a:lnSpc>
                <a:spcPct val="107000"/>
              </a:lnSpc>
            </a:pP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lv-LV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Atzinuma saņemšana no Vides pārraudzības valsts biroja.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63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721</Words>
  <Application>Microsoft Office PowerPoint</Application>
  <PresentationFormat>Platekrāna</PresentationFormat>
  <Paragraphs>76</Paragraphs>
  <Slides>11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Office Theme</vt:lpstr>
      <vt:lpstr>  Sākotnējā sabiedriskā apspriešana plānotajai darbībai «Jaunas atkritumu apglabāšanas krātuves izveide cieto sadzīves atkritumu poligonā «Janvāri»»</vt:lpstr>
      <vt:lpstr>Informācija par ietekmes uz vidi novērtējumu (IVN) </vt:lpstr>
      <vt:lpstr>Plānotās darbības atrašanās vieta   </vt:lpstr>
      <vt:lpstr>Informācija par sākotnējo sabiedrisko apspriešanu</vt:lpstr>
      <vt:lpstr>Informācija par paredzētās darbības ierosinātāju </vt:lpstr>
      <vt:lpstr>Informācija par jaunas atkritumu apglabāšanas krātuves izveidi cieto sadzīves atkritumu poligonā «Janvāri»</vt:lpstr>
      <vt:lpstr>Poligona «Janvāri» infrastruktūras izvietojuma shēma</vt:lpstr>
      <vt:lpstr>  Atkritumu apglabāšana jaunajā krātuvē </vt:lpstr>
      <vt:lpstr>Turpmākās darbības pirms paredzētās darbības akceptēšanas</vt:lpstr>
      <vt:lpstr>Informācija par sākotnējās sabiedriskās  apspriešanas laiku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Kristīne Liepiņa</dc:creator>
  <cp:lastModifiedBy>Kristīne Liepiņa</cp:lastModifiedBy>
  <cp:revision>81</cp:revision>
  <dcterms:created xsi:type="dcterms:W3CDTF">2022-06-26T15:11:10Z</dcterms:created>
  <dcterms:modified xsi:type="dcterms:W3CDTF">2022-10-20T07:15:29Z</dcterms:modified>
</cp:coreProperties>
</file>